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2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0"/>
                </a:moveTo>
                <a:lnTo>
                  <a:pt x="9144001" y="0"/>
                </a:lnTo>
                <a:lnTo>
                  <a:pt x="9144001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0"/>
                </a:moveTo>
                <a:lnTo>
                  <a:pt x="9144000" y="0"/>
                </a:lnTo>
                <a:lnTo>
                  <a:pt x="91440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202353"/>
            <a:ext cx="7264400" cy="66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8128000" cy="1534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8500" y="6539904"/>
            <a:ext cx="7747634" cy="150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PPLY@IMGRELIANC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30801" y="280176"/>
            <a:ext cx="2587228" cy="1567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8000" y="368300"/>
            <a:ext cx="4674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80" dirty="0"/>
              <a:t>&lt;INSERT </a:t>
            </a:r>
            <a:r>
              <a:rPr sz="1800" spc="-235" dirty="0"/>
              <a:t>COMPANY/JEWELLER </a:t>
            </a:r>
            <a:r>
              <a:rPr sz="1800" spc="-165" dirty="0"/>
              <a:t>NAME</a:t>
            </a:r>
            <a:r>
              <a:rPr sz="1800" spc="-360" dirty="0"/>
              <a:t> </a:t>
            </a:r>
            <a:r>
              <a:rPr sz="1800" spc="-345" dirty="0"/>
              <a:t>HERE&gt;</a:t>
            </a:r>
            <a:endParaRPr sz="18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8000" y="1333500"/>
            <a:ext cx="7727950" cy="1534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400" b="1" spc="-215" dirty="0">
                <a:latin typeface="Verdana"/>
                <a:cs typeface="Verdana"/>
              </a:rPr>
              <a:t>DESIGNER</a:t>
            </a:r>
            <a:r>
              <a:rPr sz="1400" b="1" spc="-95" dirty="0">
                <a:latin typeface="Verdana"/>
                <a:cs typeface="Verdana"/>
              </a:rPr>
              <a:t> </a:t>
            </a:r>
            <a:r>
              <a:rPr sz="1400" b="1" spc="-140" dirty="0">
                <a:latin typeface="Verdana"/>
                <a:cs typeface="Verdana"/>
              </a:rPr>
              <a:t>NAME:</a:t>
            </a:r>
            <a:endParaRPr sz="1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400" b="1" spc="-110" dirty="0">
                <a:latin typeface="Verdana"/>
                <a:cs typeface="Verdana"/>
              </a:rPr>
              <a:t>AGE:</a:t>
            </a:r>
            <a:endParaRPr sz="1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400" b="1" spc="-200" dirty="0">
                <a:latin typeface="Verdana"/>
                <a:cs typeface="Verdana"/>
              </a:rPr>
              <a:t>CITY:</a:t>
            </a:r>
            <a:endParaRPr sz="1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400" b="1" spc="-190" dirty="0">
                <a:latin typeface="Verdana"/>
                <a:cs typeface="Verdana"/>
              </a:rPr>
              <a:t>QUALIFICATION:</a:t>
            </a:r>
            <a:endParaRPr sz="1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400" b="1" spc="-170" dirty="0">
                <a:latin typeface="Verdana"/>
                <a:cs typeface="Verdana"/>
              </a:rPr>
              <a:t>RECOGNITION:</a:t>
            </a:r>
            <a:endParaRPr sz="1400">
              <a:latin typeface="Verdana"/>
              <a:cs typeface="Verdana"/>
            </a:endParaRPr>
          </a:p>
          <a:p>
            <a:pPr marL="355600" marR="5080" indent="-342900">
              <a:lnSpc>
                <a:spcPct val="1012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b="1" spc="-185" dirty="0">
                <a:latin typeface="Verdana"/>
                <a:cs typeface="Verdana"/>
              </a:rPr>
              <a:t>CONSULTANTS, </a:t>
            </a:r>
            <a:r>
              <a:rPr sz="1400" b="1" spc="-245" dirty="0">
                <a:latin typeface="Verdana"/>
                <a:cs typeface="Verdana"/>
              </a:rPr>
              <a:t>OUTSIDE </a:t>
            </a:r>
            <a:r>
              <a:rPr sz="1400" b="1" spc="-185" dirty="0">
                <a:latin typeface="Verdana"/>
                <a:cs typeface="Verdana"/>
              </a:rPr>
              <a:t>ADVISOR </a:t>
            </a:r>
            <a:r>
              <a:rPr sz="1400" b="1" spc="-135" dirty="0">
                <a:latin typeface="Verdana"/>
                <a:cs typeface="Verdana"/>
              </a:rPr>
              <a:t>AND </a:t>
            </a:r>
            <a:r>
              <a:rPr sz="1400" b="1" spc="-204" dirty="0">
                <a:latin typeface="Verdana"/>
                <a:cs typeface="Verdana"/>
              </a:rPr>
              <a:t>PROFESSIONAL </a:t>
            </a:r>
            <a:r>
              <a:rPr sz="1400" b="1" spc="-175" dirty="0">
                <a:latin typeface="Verdana"/>
                <a:cs typeface="Verdana"/>
              </a:rPr>
              <a:t>ORGANISATION </a:t>
            </a:r>
            <a:r>
              <a:rPr sz="1400" b="1" spc="-254" dirty="0">
                <a:latin typeface="Verdana"/>
                <a:cs typeface="Verdana"/>
              </a:rPr>
              <a:t>THAT </a:t>
            </a:r>
            <a:r>
              <a:rPr sz="1400" b="1" spc="-145" dirty="0">
                <a:latin typeface="Verdana"/>
                <a:cs typeface="Verdana"/>
              </a:rPr>
              <a:t>YOU </a:t>
            </a:r>
            <a:r>
              <a:rPr sz="1400" b="1" spc="-150" dirty="0">
                <a:latin typeface="Verdana"/>
                <a:cs typeface="Verdana"/>
              </a:rPr>
              <a:t>HAVE  </a:t>
            </a:r>
            <a:r>
              <a:rPr sz="1400" b="1" spc="-210" dirty="0">
                <a:latin typeface="Verdana"/>
                <a:cs typeface="Verdana"/>
              </a:rPr>
              <a:t>WORKED</a:t>
            </a:r>
            <a:r>
              <a:rPr sz="1400" b="1" spc="-95" dirty="0">
                <a:latin typeface="Verdana"/>
                <a:cs typeface="Verdana"/>
              </a:rPr>
              <a:t> </a:t>
            </a:r>
            <a:r>
              <a:rPr sz="1400" b="1" spc="-295" dirty="0">
                <a:latin typeface="Verdana"/>
                <a:cs typeface="Verdana"/>
              </a:rPr>
              <a:t>WITH: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8000" y="3708400"/>
            <a:ext cx="5911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00" b="1" spc="-165" dirty="0">
                <a:latin typeface="Verdana"/>
                <a:cs typeface="Verdana"/>
              </a:rPr>
              <a:t>7.	</a:t>
            </a:r>
            <a:r>
              <a:rPr sz="1400" b="1" spc="-185" dirty="0">
                <a:latin typeface="Verdana"/>
                <a:cs typeface="Verdana"/>
              </a:rPr>
              <a:t>COMPANY/JEWELLER </a:t>
            </a:r>
            <a:r>
              <a:rPr sz="1400" b="1" spc="-210" dirty="0">
                <a:latin typeface="Verdana"/>
                <a:cs typeface="Verdana"/>
              </a:rPr>
              <a:t>POSITIONING </a:t>
            </a:r>
            <a:r>
              <a:rPr sz="1400" b="1" spc="-195" dirty="0">
                <a:latin typeface="Verdana"/>
                <a:cs typeface="Verdana"/>
              </a:rPr>
              <a:t>(NOT </a:t>
            </a:r>
            <a:r>
              <a:rPr sz="1400" b="1" spc="-150" dirty="0">
                <a:latin typeface="Verdana"/>
                <a:cs typeface="Verdana"/>
              </a:rPr>
              <a:t>MORE </a:t>
            </a:r>
            <a:r>
              <a:rPr sz="1400" b="1" spc="-200" dirty="0">
                <a:latin typeface="Verdana"/>
                <a:cs typeface="Verdana"/>
              </a:rPr>
              <a:t>THAN </a:t>
            </a:r>
            <a:r>
              <a:rPr sz="1400" b="1" spc="-215" dirty="0">
                <a:latin typeface="Verdana"/>
                <a:cs typeface="Verdana"/>
              </a:rPr>
              <a:t>50</a:t>
            </a:r>
            <a:r>
              <a:rPr sz="1400" b="1" spc="-120" dirty="0">
                <a:latin typeface="Verdana"/>
                <a:cs typeface="Verdana"/>
              </a:rPr>
              <a:t> </a:t>
            </a:r>
            <a:r>
              <a:rPr sz="1400" b="1" spc="-215" dirty="0">
                <a:latin typeface="Verdana"/>
                <a:cs typeface="Verdana"/>
              </a:rPr>
              <a:t>WORDS):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1200" y="190500"/>
            <a:ext cx="26422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65" dirty="0">
                <a:latin typeface="Verdana"/>
                <a:cs typeface="Verdana"/>
              </a:rPr>
              <a:t>IMAGES </a:t>
            </a:r>
            <a:r>
              <a:rPr sz="1400" b="1" spc="-130" dirty="0">
                <a:latin typeface="Verdana"/>
                <a:cs typeface="Verdana"/>
              </a:rPr>
              <a:t>OF </a:t>
            </a:r>
            <a:r>
              <a:rPr sz="1400" b="1" spc="-180" dirty="0">
                <a:latin typeface="Verdana"/>
                <a:cs typeface="Verdana"/>
              </a:rPr>
              <a:t>YOUR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b="1" spc="-160" dirty="0">
                <a:latin typeface="Verdana"/>
                <a:cs typeface="Verdana"/>
              </a:rPr>
              <a:t>COLLECTION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43287" y="549275"/>
            <a:ext cx="1781175" cy="2379980"/>
          </a:xfrm>
          <a:prstGeom prst="rect">
            <a:avLst/>
          </a:prstGeom>
          <a:ln w="25400">
            <a:solidFill>
              <a:srgbClr val="BCBC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</a:pPr>
            <a:r>
              <a:rPr sz="1400" spc="-70" dirty="0">
                <a:latin typeface="Verdana"/>
                <a:cs typeface="Verdana"/>
              </a:rPr>
              <a:t>EARRING </a:t>
            </a:r>
            <a:r>
              <a:rPr sz="1400" spc="-110" dirty="0">
                <a:latin typeface="Verdana"/>
                <a:cs typeface="Verdana"/>
              </a:rPr>
              <a:t>PAIR</a:t>
            </a:r>
            <a:r>
              <a:rPr sz="1400" spc="-170" dirty="0">
                <a:latin typeface="Verdana"/>
                <a:cs typeface="Verdana"/>
              </a:rPr>
              <a:t> </a:t>
            </a:r>
            <a:r>
              <a:rPr sz="1400" spc="-114" dirty="0">
                <a:latin typeface="Verdana"/>
                <a:cs typeface="Verdana"/>
              </a:rPr>
              <a:t>2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1512" y="3194050"/>
            <a:ext cx="1783080" cy="2379980"/>
          </a:xfrm>
          <a:prstGeom prst="rect">
            <a:avLst/>
          </a:prstGeom>
          <a:ln w="25400">
            <a:solidFill>
              <a:srgbClr val="BCBC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585470">
              <a:lnSpc>
                <a:spcPct val="100000"/>
              </a:lnSpc>
              <a:spcBef>
                <a:spcPts val="1030"/>
              </a:spcBef>
            </a:pPr>
            <a:r>
              <a:rPr sz="1400" spc="-70" dirty="0">
                <a:latin typeface="Verdana"/>
                <a:cs typeface="Verdana"/>
              </a:rPr>
              <a:t>RING</a:t>
            </a:r>
            <a:r>
              <a:rPr sz="1400" spc="-114" dirty="0">
                <a:latin typeface="Verdana"/>
                <a:cs typeface="Verdana"/>
              </a:rPr>
              <a:t> 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1512" y="549275"/>
            <a:ext cx="1783080" cy="2379980"/>
          </a:xfrm>
          <a:prstGeom prst="rect">
            <a:avLst/>
          </a:prstGeom>
          <a:ln w="25400">
            <a:solidFill>
              <a:srgbClr val="BCBC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Times New Roman"/>
              <a:cs typeface="Times New Roman"/>
            </a:endParaRPr>
          </a:p>
          <a:p>
            <a:pPr marL="204470">
              <a:lnSpc>
                <a:spcPct val="100000"/>
              </a:lnSpc>
            </a:pPr>
            <a:r>
              <a:rPr sz="1400" spc="-70" dirty="0">
                <a:latin typeface="Verdana"/>
                <a:cs typeface="Verdana"/>
              </a:rPr>
              <a:t>EARRING </a:t>
            </a:r>
            <a:r>
              <a:rPr sz="1400" spc="-110" dirty="0">
                <a:latin typeface="Verdana"/>
                <a:cs typeface="Verdana"/>
              </a:rPr>
              <a:t>PAIR</a:t>
            </a:r>
            <a:r>
              <a:rPr sz="1400" spc="-170" dirty="0">
                <a:latin typeface="Verdana"/>
                <a:cs typeface="Verdana"/>
              </a:rPr>
              <a:t> </a:t>
            </a:r>
            <a:r>
              <a:rPr sz="1400" spc="-114" dirty="0">
                <a:latin typeface="Verdana"/>
                <a:cs typeface="Verdana"/>
              </a:rPr>
              <a:t>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3287" y="3194050"/>
            <a:ext cx="1781175" cy="2379980"/>
          </a:xfrm>
          <a:prstGeom prst="rect">
            <a:avLst/>
          </a:prstGeom>
          <a:ln w="25400">
            <a:solidFill>
              <a:srgbClr val="BCBC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582295">
              <a:lnSpc>
                <a:spcPct val="100000"/>
              </a:lnSpc>
              <a:spcBef>
                <a:spcPts val="1030"/>
              </a:spcBef>
            </a:pPr>
            <a:r>
              <a:rPr sz="1400" spc="-70" dirty="0">
                <a:latin typeface="Verdana"/>
                <a:cs typeface="Verdana"/>
              </a:rPr>
              <a:t>RING</a:t>
            </a:r>
            <a:r>
              <a:rPr sz="1400" spc="-114" dirty="0">
                <a:latin typeface="Verdana"/>
                <a:cs typeface="Verdana"/>
              </a:rPr>
              <a:t> 2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3475" y="549275"/>
            <a:ext cx="1783080" cy="2379980"/>
          </a:xfrm>
          <a:prstGeom prst="rect">
            <a:avLst/>
          </a:prstGeom>
          <a:ln w="25400">
            <a:solidFill>
              <a:srgbClr val="BCBC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</a:pPr>
            <a:r>
              <a:rPr sz="1400" spc="-70" dirty="0">
                <a:latin typeface="Verdana"/>
                <a:cs typeface="Verdana"/>
              </a:rPr>
              <a:t>EARRING </a:t>
            </a:r>
            <a:r>
              <a:rPr sz="1400" spc="-110" dirty="0">
                <a:latin typeface="Verdana"/>
                <a:cs typeface="Verdana"/>
              </a:rPr>
              <a:t>PAIR</a:t>
            </a:r>
            <a:r>
              <a:rPr sz="1400" spc="-170" dirty="0">
                <a:latin typeface="Verdana"/>
                <a:cs typeface="Verdana"/>
              </a:rPr>
              <a:t> </a:t>
            </a:r>
            <a:r>
              <a:rPr sz="1400" spc="-114" dirty="0">
                <a:latin typeface="Verdana"/>
                <a:cs typeface="Verdana"/>
              </a:rPr>
              <a:t>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3475" y="3194050"/>
            <a:ext cx="1783080" cy="2379980"/>
          </a:xfrm>
          <a:prstGeom prst="rect">
            <a:avLst/>
          </a:prstGeom>
          <a:ln w="25400">
            <a:solidFill>
              <a:srgbClr val="BCBC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581025">
              <a:lnSpc>
                <a:spcPct val="100000"/>
              </a:lnSpc>
            </a:pPr>
            <a:r>
              <a:rPr sz="1400" spc="-70" dirty="0">
                <a:latin typeface="Verdana"/>
                <a:cs typeface="Verdana"/>
              </a:rPr>
              <a:t>RING</a:t>
            </a:r>
            <a:r>
              <a:rPr sz="1400" spc="-114" dirty="0">
                <a:latin typeface="Verdana"/>
                <a:cs typeface="Verdana"/>
              </a:rPr>
              <a:t> 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600" y="5603240"/>
            <a:ext cx="8612505" cy="7874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90500" indent="-1778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89865" algn="l"/>
                <a:tab pos="190500" algn="l"/>
              </a:tabLst>
            </a:pPr>
            <a:r>
              <a:rPr sz="1100" b="1" i="1" spc="-150" dirty="0">
                <a:latin typeface="Verdana"/>
                <a:cs typeface="Verdana"/>
              </a:rPr>
              <a:t>The </a:t>
            </a:r>
            <a:r>
              <a:rPr sz="1100" b="1" i="1" spc="-65" dirty="0">
                <a:latin typeface="Verdana"/>
                <a:cs typeface="Verdana"/>
              </a:rPr>
              <a:t>applicant </a:t>
            </a:r>
            <a:r>
              <a:rPr sz="1100" b="1" i="1" spc="-150" dirty="0">
                <a:latin typeface="Verdana"/>
                <a:cs typeface="Verdana"/>
              </a:rPr>
              <a:t>must </a:t>
            </a:r>
            <a:r>
              <a:rPr sz="1100" b="1" i="1" spc="-65" dirty="0">
                <a:latin typeface="Verdana"/>
                <a:cs typeface="Verdana"/>
              </a:rPr>
              <a:t>create </a:t>
            </a:r>
            <a:r>
              <a:rPr sz="1100" b="1" i="1" spc="-55" dirty="0">
                <a:latin typeface="Verdana"/>
                <a:cs typeface="Verdana"/>
              </a:rPr>
              <a:t>pieces </a:t>
            </a:r>
            <a:r>
              <a:rPr sz="1100" b="1" i="1" spc="-105" dirty="0">
                <a:latin typeface="Verdana"/>
                <a:cs typeface="Verdana"/>
              </a:rPr>
              <a:t>which </a:t>
            </a:r>
            <a:r>
              <a:rPr sz="1100" b="1" i="1" spc="-140" dirty="0">
                <a:latin typeface="Verdana"/>
                <a:cs typeface="Verdana"/>
              </a:rPr>
              <a:t>work </a:t>
            </a:r>
            <a:r>
              <a:rPr sz="1100" b="1" i="1" spc="-155" dirty="0">
                <a:latin typeface="Verdana"/>
                <a:cs typeface="Verdana"/>
              </a:rPr>
              <a:t>with </a:t>
            </a:r>
            <a:r>
              <a:rPr sz="1100" b="1" i="1" spc="-110" dirty="0">
                <a:latin typeface="Verdana"/>
                <a:cs typeface="Verdana"/>
              </a:rPr>
              <a:t>pret wear </a:t>
            </a:r>
            <a:r>
              <a:rPr sz="1100" b="1" i="1" spc="-254" dirty="0">
                <a:latin typeface="Verdana"/>
                <a:cs typeface="Verdana"/>
              </a:rPr>
              <a:t>/ </a:t>
            </a:r>
            <a:r>
              <a:rPr sz="1100" b="1" i="1" spc="-70" dirty="0">
                <a:latin typeface="Verdana"/>
                <a:cs typeface="Verdana"/>
              </a:rPr>
              <a:t>everyday </a:t>
            </a:r>
            <a:r>
              <a:rPr sz="1100" b="1" i="1" spc="-110" dirty="0">
                <a:latin typeface="Verdana"/>
                <a:cs typeface="Verdana"/>
              </a:rPr>
              <a:t>wear </a:t>
            </a:r>
            <a:r>
              <a:rPr sz="1100" b="1" i="1" spc="-90" dirty="0">
                <a:latin typeface="Verdana"/>
                <a:cs typeface="Verdana"/>
              </a:rPr>
              <a:t>clothing </a:t>
            </a:r>
            <a:r>
              <a:rPr sz="1100" b="1" i="1" spc="-60" dirty="0">
                <a:latin typeface="Verdana"/>
                <a:cs typeface="Verdana"/>
              </a:rPr>
              <a:t>and </a:t>
            </a:r>
            <a:r>
              <a:rPr sz="1100" b="1" i="1" spc="-114" dirty="0">
                <a:latin typeface="Verdana"/>
                <a:cs typeface="Verdana"/>
              </a:rPr>
              <a:t>not </a:t>
            </a:r>
            <a:r>
              <a:rPr sz="1100" b="1" i="1" spc="-90" dirty="0">
                <a:latin typeface="Verdana"/>
                <a:cs typeface="Verdana"/>
              </a:rPr>
              <a:t>bridal</a:t>
            </a:r>
            <a:r>
              <a:rPr sz="1100" b="1" i="1" spc="185" dirty="0">
                <a:latin typeface="Verdana"/>
                <a:cs typeface="Verdana"/>
              </a:rPr>
              <a:t> </a:t>
            </a:r>
            <a:r>
              <a:rPr sz="1100" b="1" i="1" spc="-105" dirty="0">
                <a:latin typeface="Verdana"/>
                <a:cs typeface="Verdana"/>
              </a:rPr>
              <a:t>wear.</a:t>
            </a:r>
            <a:endParaRPr sz="1100">
              <a:latin typeface="Verdana"/>
              <a:cs typeface="Verdana"/>
            </a:endParaRPr>
          </a:p>
          <a:p>
            <a:pPr marL="190500" indent="-1778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189865" algn="l"/>
                <a:tab pos="190500" algn="l"/>
              </a:tabLst>
            </a:pPr>
            <a:r>
              <a:rPr sz="1100" b="1" i="1" spc="-150" dirty="0">
                <a:latin typeface="Verdana"/>
                <a:cs typeface="Verdana"/>
              </a:rPr>
              <a:t>The </a:t>
            </a:r>
            <a:r>
              <a:rPr sz="1100" b="1" i="1" spc="-65" dirty="0">
                <a:latin typeface="Verdana"/>
                <a:cs typeface="Verdana"/>
              </a:rPr>
              <a:t>applicant </a:t>
            </a:r>
            <a:r>
              <a:rPr sz="1100" b="1" i="1" spc="-150" dirty="0">
                <a:latin typeface="Verdana"/>
                <a:cs typeface="Verdana"/>
              </a:rPr>
              <a:t>must </a:t>
            </a:r>
            <a:r>
              <a:rPr sz="1100" b="1" i="1" spc="-85" dirty="0">
                <a:latin typeface="Verdana"/>
                <a:cs typeface="Verdana"/>
              </a:rPr>
              <a:t>provide </a:t>
            </a:r>
            <a:r>
              <a:rPr sz="1100" b="1" i="1" spc="-105" dirty="0">
                <a:latin typeface="Verdana"/>
                <a:cs typeface="Verdana"/>
              </a:rPr>
              <a:t>total </a:t>
            </a:r>
            <a:r>
              <a:rPr sz="1100" b="1" i="1" spc="-170" dirty="0">
                <a:latin typeface="Verdana"/>
                <a:cs typeface="Verdana"/>
              </a:rPr>
              <a:t>12 </a:t>
            </a:r>
            <a:r>
              <a:rPr sz="1100" b="1" i="1" spc="-85" dirty="0">
                <a:latin typeface="Verdana"/>
                <a:cs typeface="Verdana"/>
              </a:rPr>
              <a:t>images </a:t>
            </a:r>
            <a:r>
              <a:rPr sz="1100" b="1" i="1" spc="-105" dirty="0">
                <a:latin typeface="Verdana"/>
                <a:cs typeface="Verdana"/>
              </a:rPr>
              <a:t>of </a:t>
            </a:r>
            <a:r>
              <a:rPr sz="1100" b="1" i="1" spc="-160" dirty="0">
                <a:latin typeface="Verdana"/>
                <a:cs typeface="Verdana"/>
              </a:rPr>
              <a:t>6:9</a:t>
            </a:r>
            <a:r>
              <a:rPr sz="1100" b="1" i="1" spc="-140" dirty="0">
                <a:latin typeface="Verdana"/>
                <a:cs typeface="Verdana"/>
              </a:rPr>
              <a:t> </a:t>
            </a:r>
            <a:r>
              <a:rPr sz="1100" b="1" i="1" spc="-114" dirty="0">
                <a:latin typeface="Verdana"/>
                <a:cs typeface="Verdana"/>
              </a:rPr>
              <a:t>size.</a:t>
            </a:r>
            <a:endParaRPr sz="1100">
              <a:latin typeface="Verdana"/>
              <a:cs typeface="Verdana"/>
            </a:endParaRPr>
          </a:p>
          <a:p>
            <a:pPr marL="190500" marR="5080" indent="-177800">
              <a:lnSpc>
                <a:spcPct val="113599"/>
              </a:lnSpc>
              <a:buFont typeface="Arial"/>
              <a:buChar char="•"/>
              <a:tabLst>
                <a:tab pos="189865" algn="l"/>
                <a:tab pos="190500" algn="l"/>
              </a:tabLst>
            </a:pPr>
            <a:r>
              <a:rPr sz="1100" b="1" i="1" spc="-70" dirty="0">
                <a:latin typeface="Verdana"/>
                <a:cs typeface="Verdana"/>
              </a:rPr>
              <a:t>On </a:t>
            </a:r>
            <a:r>
              <a:rPr sz="1100" b="1" i="1" spc="-150" dirty="0">
                <a:latin typeface="Verdana"/>
                <a:cs typeface="Verdana"/>
              </a:rPr>
              <a:t>this </a:t>
            </a:r>
            <a:r>
              <a:rPr sz="1100" b="1" i="1" spc="-95" dirty="0">
                <a:latin typeface="Verdana"/>
                <a:cs typeface="Verdana"/>
              </a:rPr>
              <a:t>slide, </a:t>
            </a:r>
            <a:r>
              <a:rPr sz="1100" b="1" i="1" spc="-85" dirty="0">
                <a:latin typeface="Verdana"/>
                <a:cs typeface="Verdana"/>
              </a:rPr>
              <a:t>provide </a:t>
            </a:r>
            <a:r>
              <a:rPr sz="1100" b="1" i="1" spc="-170" dirty="0">
                <a:latin typeface="Verdana"/>
                <a:cs typeface="Verdana"/>
              </a:rPr>
              <a:t>6 </a:t>
            </a:r>
            <a:r>
              <a:rPr sz="1100" b="1" i="1" spc="-85" dirty="0">
                <a:latin typeface="Verdana"/>
                <a:cs typeface="Verdana"/>
              </a:rPr>
              <a:t>images </a:t>
            </a:r>
            <a:r>
              <a:rPr sz="1100" b="1" i="1" spc="-125" dirty="0">
                <a:latin typeface="Verdana"/>
                <a:cs typeface="Verdana"/>
              </a:rPr>
              <a:t>in </a:t>
            </a:r>
            <a:r>
              <a:rPr sz="1100" b="1" i="1" spc="-110" dirty="0">
                <a:latin typeface="Verdana"/>
                <a:cs typeface="Verdana"/>
              </a:rPr>
              <a:t>total; </a:t>
            </a:r>
            <a:r>
              <a:rPr sz="1100" b="1" i="1" spc="-170" dirty="0">
                <a:latin typeface="Verdana"/>
                <a:cs typeface="Verdana"/>
              </a:rPr>
              <a:t>3 </a:t>
            </a:r>
            <a:r>
              <a:rPr sz="1100" b="1" i="1" spc="-125" dirty="0">
                <a:latin typeface="Verdana"/>
                <a:cs typeface="Verdana"/>
              </a:rPr>
              <a:t>Earring </a:t>
            </a:r>
            <a:r>
              <a:rPr sz="1100" b="1" i="1" spc="-150" dirty="0">
                <a:latin typeface="Verdana"/>
                <a:cs typeface="Verdana"/>
              </a:rPr>
              <a:t>Pair(s) </a:t>
            </a:r>
            <a:r>
              <a:rPr sz="1100" b="1" i="1" spc="-60" dirty="0">
                <a:latin typeface="Verdana"/>
                <a:cs typeface="Verdana"/>
              </a:rPr>
              <a:t>and </a:t>
            </a:r>
            <a:r>
              <a:rPr sz="1100" b="1" i="1" spc="-170" dirty="0">
                <a:latin typeface="Verdana"/>
                <a:cs typeface="Verdana"/>
              </a:rPr>
              <a:t>3 </a:t>
            </a:r>
            <a:r>
              <a:rPr sz="1100" b="1" i="1" spc="-130" dirty="0">
                <a:latin typeface="Verdana"/>
                <a:cs typeface="Verdana"/>
              </a:rPr>
              <a:t>Rings. </a:t>
            </a:r>
            <a:r>
              <a:rPr sz="1100" b="1" i="1" spc="-114" dirty="0">
                <a:latin typeface="Verdana"/>
                <a:cs typeface="Verdana"/>
              </a:rPr>
              <a:t>Images </a:t>
            </a:r>
            <a:r>
              <a:rPr sz="1100" b="1" i="1" spc="-105" dirty="0">
                <a:latin typeface="Verdana"/>
                <a:cs typeface="Verdana"/>
              </a:rPr>
              <a:t>should </a:t>
            </a:r>
            <a:r>
              <a:rPr sz="1100" b="1" i="1" spc="-35" dirty="0">
                <a:latin typeface="Verdana"/>
                <a:cs typeface="Verdana"/>
              </a:rPr>
              <a:t>be </a:t>
            </a:r>
            <a:r>
              <a:rPr sz="1100" b="1" i="1" spc="-95" dirty="0">
                <a:latin typeface="Verdana"/>
                <a:cs typeface="Verdana"/>
              </a:rPr>
              <a:t>against </a:t>
            </a:r>
            <a:r>
              <a:rPr sz="1100" b="1" i="1" spc="-10" dirty="0">
                <a:latin typeface="Verdana"/>
                <a:cs typeface="Verdana"/>
              </a:rPr>
              <a:t>a </a:t>
            </a:r>
            <a:r>
              <a:rPr sz="1100" b="1" i="1" spc="-130" dirty="0">
                <a:latin typeface="Verdana"/>
                <a:cs typeface="Verdana"/>
              </a:rPr>
              <a:t>white </a:t>
            </a:r>
            <a:r>
              <a:rPr sz="1100" b="1" i="1" spc="-70" dirty="0">
                <a:latin typeface="Verdana"/>
                <a:cs typeface="Verdana"/>
              </a:rPr>
              <a:t>background, </a:t>
            </a:r>
            <a:r>
              <a:rPr sz="1100" b="1" i="1" spc="-105" dirty="0">
                <a:latin typeface="Verdana"/>
                <a:cs typeface="Verdana"/>
              </a:rPr>
              <a:t>high  </a:t>
            </a:r>
            <a:r>
              <a:rPr sz="1100" b="1" i="1" spc="-114" dirty="0">
                <a:latin typeface="Verdana"/>
                <a:cs typeface="Verdana"/>
              </a:rPr>
              <a:t>resolution, </a:t>
            </a:r>
            <a:r>
              <a:rPr sz="1100" b="1" i="1" spc="-100" dirty="0">
                <a:latin typeface="Verdana"/>
                <a:cs typeface="Verdana"/>
              </a:rPr>
              <a:t>static </a:t>
            </a:r>
            <a:r>
              <a:rPr sz="1100" b="1" i="1" spc="-65" dirty="0">
                <a:latin typeface="Verdana"/>
                <a:cs typeface="Verdana"/>
              </a:rPr>
              <a:t>and </a:t>
            </a:r>
            <a:r>
              <a:rPr sz="1100" b="1" i="1" spc="-120" dirty="0">
                <a:latin typeface="Verdana"/>
                <a:cs typeface="Verdana"/>
              </a:rPr>
              <a:t>not </a:t>
            </a:r>
            <a:r>
              <a:rPr sz="1100" b="1" i="1" spc="-135" dirty="0">
                <a:latin typeface="Verdana"/>
                <a:cs typeface="Verdana"/>
              </a:rPr>
              <a:t>shot </a:t>
            </a:r>
            <a:r>
              <a:rPr sz="1100" b="1" i="1" spc="-90" dirty="0">
                <a:latin typeface="Verdana"/>
                <a:cs typeface="Verdana"/>
              </a:rPr>
              <a:t>on </a:t>
            </a:r>
            <a:r>
              <a:rPr sz="1100" b="1" i="1" spc="-10" dirty="0">
                <a:latin typeface="Verdana"/>
                <a:cs typeface="Verdana"/>
              </a:rPr>
              <a:t>a </a:t>
            </a:r>
            <a:r>
              <a:rPr sz="1100" b="1" i="1" spc="-80" dirty="0">
                <a:latin typeface="Verdana"/>
                <a:cs typeface="Verdana"/>
              </a:rPr>
              <a:t>model </a:t>
            </a:r>
            <a:r>
              <a:rPr sz="1100" b="1" i="1" spc="-120" dirty="0">
                <a:latin typeface="Verdana"/>
                <a:cs typeface="Verdana"/>
              </a:rPr>
              <a:t>OR</a:t>
            </a:r>
            <a:r>
              <a:rPr sz="1100" b="1" i="1" spc="85" dirty="0">
                <a:latin typeface="Verdana"/>
                <a:cs typeface="Verdana"/>
              </a:rPr>
              <a:t> </a:t>
            </a:r>
            <a:r>
              <a:rPr sz="1100" b="1" i="1" spc="-100" dirty="0">
                <a:latin typeface="Verdana"/>
                <a:cs typeface="Verdana"/>
              </a:rPr>
              <a:t>mannequin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1200" y="190500"/>
            <a:ext cx="26422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65" dirty="0">
                <a:latin typeface="Verdana"/>
                <a:cs typeface="Verdana"/>
              </a:rPr>
              <a:t>IMAGES </a:t>
            </a:r>
            <a:r>
              <a:rPr sz="1400" b="1" spc="-130" dirty="0">
                <a:latin typeface="Verdana"/>
                <a:cs typeface="Verdana"/>
              </a:rPr>
              <a:t>OF </a:t>
            </a:r>
            <a:r>
              <a:rPr sz="1400" b="1" spc="-180" dirty="0">
                <a:latin typeface="Verdana"/>
                <a:cs typeface="Verdana"/>
              </a:rPr>
              <a:t>YOUR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b="1" spc="-160" dirty="0">
                <a:latin typeface="Verdana"/>
                <a:cs typeface="Verdana"/>
              </a:rPr>
              <a:t>COLLECTION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7300" y="1663700"/>
            <a:ext cx="1532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60" dirty="0">
                <a:latin typeface="Verdana"/>
                <a:cs typeface="Verdana"/>
              </a:rPr>
              <a:t>BANGLE/BRACELET</a:t>
            </a:r>
            <a:r>
              <a:rPr sz="1200" spc="-114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1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5603240"/>
            <a:ext cx="8611870" cy="7874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90500" indent="-1778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89865" algn="l"/>
                <a:tab pos="190500" algn="l"/>
              </a:tabLst>
            </a:pPr>
            <a:r>
              <a:rPr sz="1100" b="1" i="1" spc="-150" dirty="0">
                <a:latin typeface="Verdana"/>
                <a:cs typeface="Verdana"/>
              </a:rPr>
              <a:t>The </a:t>
            </a:r>
            <a:r>
              <a:rPr sz="1100" b="1" i="1" spc="-65" dirty="0">
                <a:latin typeface="Verdana"/>
                <a:cs typeface="Verdana"/>
              </a:rPr>
              <a:t>applicant </a:t>
            </a:r>
            <a:r>
              <a:rPr sz="1100" b="1" i="1" spc="-150" dirty="0">
                <a:latin typeface="Verdana"/>
                <a:cs typeface="Verdana"/>
              </a:rPr>
              <a:t>must </a:t>
            </a:r>
            <a:r>
              <a:rPr sz="1100" b="1" i="1" spc="-65" dirty="0">
                <a:latin typeface="Verdana"/>
                <a:cs typeface="Verdana"/>
              </a:rPr>
              <a:t>create </a:t>
            </a:r>
            <a:r>
              <a:rPr sz="1100" b="1" i="1" spc="-55" dirty="0">
                <a:latin typeface="Verdana"/>
                <a:cs typeface="Verdana"/>
              </a:rPr>
              <a:t>pieces </a:t>
            </a:r>
            <a:r>
              <a:rPr sz="1100" b="1" i="1" spc="-105" dirty="0">
                <a:latin typeface="Verdana"/>
                <a:cs typeface="Verdana"/>
              </a:rPr>
              <a:t>which </a:t>
            </a:r>
            <a:r>
              <a:rPr sz="1100" b="1" i="1" spc="-140" dirty="0">
                <a:latin typeface="Verdana"/>
                <a:cs typeface="Verdana"/>
              </a:rPr>
              <a:t>work </a:t>
            </a:r>
            <a:r>
              <a:rPr sz="1100" b="1" i="1" spc="-155" dirty="0">
                <a:latin typeface="Verdana"/>
                <a:cs typeface="Verdana"/>
              </a:rPr>
              <a:t>with </a:t>
            </a:r>
            <a:r>
              <a:rPr sz="1100" b="1" i="1" spc="-110" dirty="0">
                <a:latin typeface="Verdana"/>
                <a:cs typeface="Verdana"/>
              </a:rPr>
              <a:t>pret wear </a:t>
            </a:r>
            <a:r>
              <a:rPr sz="1100" b="1" i="1" spc="-254" dirty="0">
                <a:latin typeface="Verdana"/>
                <a:cs typeface="Verdana"/>
              </a:rPr>
              <a:t>/ </a:t>
            </a:r>
            <a:r>
              <a:rPr sz="1100" b="1" i="1" spc="-70" dirty="0">
                <a:latin typeface="Verdana"/>
                <a:cs typeface="Verdana"/>
              </a:rPr>
              <a:t>everyday </a:t>
            </a:r>
            <a:r>
              <a:rPr sz="1100" b="1" i="1" spc="-110" dirty="0">
                <a:latin typeface="Verdana"/>
                <a:cs typeface="Verdana"/>
              </a:rPr>
              <a:t>wear </a:t>
            </a:r>
            <a:r>
              <a:rPr sz="1100" b="1" i="1" spc="-90" dirty="0">
                <a:latin typeface="Verdana"/>
                <a:cs typeface="Verdana"/>
              </a:rPr>
              <a:t>clothing </a:t>
            </a:r>
            <a:r>
              <a:rPr sz="1100" b="1" i="1" spc="-60" dirty="0">
                <a:latin typeface="Verdana"/>
                <a:cs typeface="Verdana"/>
              </a:rPr>
              <a:t>and </a:t>
            </a:r>
            <a:r>
              <a:rPr sz="1100" b="1" i="1" spc="-114" dirty="0">
                <a:latin typeface="Verdana"/>
                <a:cs typeface="Verdana"/>
              </a:rPr>
              <a:t>not </a:t>
            </a:r>
            <a:r>
              <a:rPr sz="1100" b="1" i="1" spc="-90" dirty="0">
                <a:latin typeface="Verdana"/>
                <a:cs typeface="Verdana"/>
              </a:rPr>
              <a:t>bridal</a:t>
            </a:r>
            <a:r>
              <a:rPr sz="1100" b="1" i="1" spc="185" dirty="0">
                <a:latin typeface="Verdana"/>
                <a:cs typeface="Verdana"/>
              </a:rPr>
              <a:t> </a:t>
            </a:r>
            <a:r>
              <a:rPr sz="1100" b="1" i="1" spc="-105" dirty="0">
                <a:latin typeface="Verdana"/>
                <a:cs typeface="Verdana"/>
              </a:rPr>
              <a:t>wear.</a:t>
            </a:r>
            <a:endParaRPr sz="1100">
              <a:latin typeface="Verdana"/>
              <a:cs typeface="Verdana"/>
            </a:endParaRPr>
          </a:p>
          <a:p>
            <a:pPr marL="190500" indent="-1778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189865" algn="l"/>
                <a:tab pos="190500" algn="l"/>
              </a:tabLst>
            </a:pPr>
            <a:r>
              <a:rPr sz="1100" b="1" i="1" spc="-150" dirty="0">
                <a:latin typeface="Verdana"/>
                <a:cs typeface="Verdana"/>
              </a:rPr>
              <a:t>The </a:t>
            </a:r>
            <a:r>
              <a:rPr sz="1100" b="1" i="1" spc="-65" dirty="0">
                <a:latin typeface="Verdana"/>
                <a:cs typeface="Verdana"/>
              </a:rPr>
              <a:t>applicant </a:t>
            </a:r>
            <a:r>
              <a:rPr sz="1100" b="1" i="1" spc="-150" dirty="0">
                <a:latin typeface="Verdana"/>
                <a:cs typeface="Verdana"/>
              </a:rPr>
              <a:t>must </a:t>
            </a:r>
            <a:r>
              <a:rPr sz="1100" b="1" i="1" spc="-85" dirty="0">
                <a:latin typeface="Verdana"/>
                <a:cs typeface="Verdana"/>
              </a:rPr>
              <a:t>provide </a:t>
            </a:r>
            <a:r>
              <a:rPr sz="1100" b="1" i="1" spc="-105" dirty="0">
                <a:latin typeface="Verdana"/>
                <a:cs typeface="Verdana"/>
              </a:rPr>
              <a:t>total </a:t>
            </a:r>
            <a:r>
              <a:rPr sz="1100" b="1" i="1" spc="-170" dirty="0">
                <a:latin typeface="Verdana"/>
                <a:cs typeface="Verdana"/>
              </a:rPr>
              <a:t>12 </a:t>
            </a:r>
            <a:r>
              <a:rPr sz="1100" b="1" i="1" spc="-85" dirty="0">
                <a:latin typeface="Verdana"/>
                <a:cs typeface="Verdana"/>
              </a:rPr>
              <a:t>images </a:t>
            </a:r>
            <a:r>
              <a:rPr sz="1100" b="1" i="1" spc="-105" dirty="0">
                <a:latin typeface="Verdana"/>
                <a:cs typeface="Verdana"/>
              </a:rPr>
              <a:t>of </a:t>
            </a:r>
            <a:r>
              <a:rPr sz="1100" b="1" i="1" spc="-160" dirty="0">
                <a:latin typeface="Verdana"/>
                <a:cs typeface="Verdana"/>
              </a:rPr>
              <a:t>6:9</a:t>
            </a:r>
            <a:r>
              <a:rPr sz="1100" b="1" i="1" spc="-140" dirty="0">
                <a:latin typeface="Verdana"/>
                <a:cs typeface="Verdana"/>
              </a:rPr>
              <a:t> </a:t>
            </a:r>
            <a:r>
              <a:rPr sz="1100" b="1" i="1" spc="-114" dirty="0">
                <a:latin typeface="Verdana"/>
                <a:cs typeface="Verdana"/>
              </a:rPr>
              <a:t>size.</a:t>
            </a:r>
            <a:endParaRPr sz="1100">
              <a:latin typeface="Verdana"/>
              <a:cs typeface="Verdana"/>
            </a:endParaRPr>
          </a:p>
          <a:p>
            <a:pPr marL="190500" marR="5080" indent="-177800">
              <a:lnSpc>
                <a:spcPct val="113599"/>
              </a:lnSpc>
              <a:buFont typeface="Arial"/>
              <a:buChar char="•"/>
              <a:tabLst>
                <a:tab pos="189865" algn="l"/>
                <a:tab pos="190500" algn="l"/>
              </a:tabLst>
            </a:pPr>
            <a:r>
              <a:rPr sz="1100" b="1" i="1" spc="-70" dirty="0">
                <a:latin typeface="Verdana"/>
                <a:cs typeface="Verdana"/>
              </a:rPr>
              <a:t>On </a:t>
            </a:r>
            <a:r>
              <a:rPr sz="1100" b="1" i="1" spc="-150" dirty="0">
                <a:latin typeface="Verdana"/>
                <a:cs typeface="Verdana"/>
              </a:rPr>
              <a:t>this </a:t>
            </a:r>
            <a:r>
              <a:rPr sz="1100" b="1" i="1" spc="-95" dirty="0">
                <a:latin typeface="Verdana"/>
                <a:cs typeface="Verdana"/>
              </a:rPr>
              <a:t>slide, </a:t>
            </a:r>
            <a:r>
              <a:rPr sz="1100" b="1" i="1" spc="-85" dirty="0">
                <a:latin typeface="Verdana"/>
                <a:cs typeface="Verdana"/>
              </a:rPr>
              <a:t>provide </a:t>
            </a:r>
            <a:r>
              <a:rPr sz="1100" b="1" i="1" spc="-170" dirty="0">
                <a:latin typeface="Verdana"/>
                <a:cs typeface="Verdana"/>
              </a:rPr>
              <a:t>6 </a:t>
            </a:r>
            <a:r>
              <a:rPr sz="1100" b="1" i="1" spc="-85" dirty="0">
                <a:latin typeface="Verdana"/>
                <a:cs typeface="Verdana"/>
              </a:rPr>
              <a:t>images </a:t>
            </a:r>
            <a:r>
              <a:rPr sz="1100" b="1" i="1" spc="-125" dirty="0">
                <a:latin typeface="Verdana"/>
                <a:cs typeface="Verdana"/>
              </a:rPr>
              <a:t>in </a:t>
            </a:r>
            <a:r>
              <a:rPr sz="1100" b="1" i="1" spc="-110" dirty="0">
                <a:latin typeface="Verdana"/>
                <a:cs typeface="Verdana"/>
              </a:rPr>
              <a:t>total; </a:t>
            </a:r>
            <a:r>
              <a:rPr sz="1100" b="1" i="1" spc="-170" dirty="0">
                <a:latin typeface="Verdana"/>
                <a:cs typeface="Verdana"/>
              </a:rPr>
              <a:t>3 </a:t>
            </a:r>
            <a:r>
              <a:rPr sz="1100" b="1" i="1" spc="-114" dirty="0">
                <a:latin typeface="Verdana"/>
                <a:cs typeface="Verdana"/>
              </a:rPr>
              <a:t>Bangle/Bracelet(s) </a:t>
            </a:r>
            <a:r>
              <a:rPr sz="1100" b="1" i="1" spc="-60" dirty="0">
                <a:latin typeface="Verdana"/>
                <a:cs typeface="Verdana"/>
              </a:rPr>
              <a:t>and </a:t>
            </a:r>
            <a:r>
              <a:rPr sz="1100" b="1" i="1" spc="-170" dirty="0">
                <a:latin typeface="Verdana"/>
                <a:cs typeface="Verdana"/>
              </a:rPr>
              <a:t>3 </a:t>
            </a:r>
            <a:r>
              <a:rPr sz="1100" b="1" i="1" spc="-60" dirty="0">
                <a:latin typeface="Verdana"/>
                <a:cs typeface="Verdana"/>
              </a:rPr>
              <a:t>Neckpieces. </a:t>
            </a:r>
            <a:r>
              <a:rPr sz="1100" b="1" i="1" spc="-114" dirty="0">
                <a:latin typeface="Verdana"/>
                <a:cs typeface="Verdana"/>
              </a:rPr>
              <a:t>Images </a:t>
            </a:r>
            <a:r>
              <a:rPr sz="1100" b="1" i="1" spc="-105" dirty="0">
                <a:latin typeface="Verdana"/>
                <a:cs typeface="Verdana"/>
              </a:rPr>
              <a:t>should </a:t>
            </a:r>
            <a:r>
              <a:rPr sz="1100" b="1" i="1" spc="-35" dirty="0">
                <a:latin typeface="Verdana"/>
                <a:cs typeface="Verdana"/>
              </a:rPr>
              <a:t>be </a:t>
            </a:r>
            <a:r>
              <a:rPr sz="1100" b="1" i="1" spc="-95" dirty="0">
                <a:latin typeface="Verdana"/>
                <a:cs typeface="Verdana"/>
              </a:rPr>
              <a:t>against </a:t>
            </a:r>
            <a:r>
              <a:rPr sz="1100" b="1" i="1" spc="-10" dirty="0">
                <a:latin typeface="Verdana"/>
                <a:cs typeface="Verdana"/>
              </a:rPr>
              <a:t>a </a:t>
            </a:r>
            <a:r>
              <a:rPr sz="1100" b="1" i="1" spc="-130" dirty="0">
                <a:latin typeface="Verdana"/>
                <a:cs typeface="Verdana"/>
              </a:rPr>
              <a:t>white  </a:t>
            </a:r>
            <a:r>
              <a:rPr sz="1100" b="1" i="1" spc="-75" dirty="0">
                <a:latin typeface="Verdana"/>
                <a:cs typeface="Verdana"/>
              </a:rPr>
              <a:t>background, </a:t>
            </a:r>
            <a:r>
              <a:rPr sz="1100" b="1" i="1" spc="-105" dirty="0">
                <a:latin typeface="Verdana"/>
                <a:cs typeface="Verdana"/>
              </a:rPr>
              <a:t>high </a:t>
            </a:r>
            <a:r>
              <a:rPr sz="1100" b="1" i="1" spc="-114" dirty="0">
                <a:latin typeface="Verdana"/>
                <a:cs typeface="Verdana"/>
              </a:rPr>
              <a:t>resolution, </a:t>
            </a:r>
            <a:r>
              <a:rPr sz="1100" b="1" i="1" spc="-100" dirty="0">
                <a:latin typeface="Verdana"/>
                <a:cs typeface="Verdana"/>
              </a:rPr>
              <a:t>static </a:t>
            </a:r>
            <a:r>
              <a:rPr sz="1100" b="1" i="1" spc="-65" dirty="0">
                <a:latin typeface="Verdana"/>
                <a:cs typeface="Verdana"/>
              </a:rPr>
              <a:t>and </a:t>
            </a:r>
            <a:r>
              <a:rPr sz="1100" b="1" i="1" spc="-114" dirty="0">
                <a:latin typeface="Verdana"/>
                <a:cs typeface="Verdana"/>
              </a:rPr>
              <a:t>not </a:t>
            </a:r>
            <a:r>
              <a:rPr sz="1100" b="1" i="1" spc="-130" dirty="0">
                <a:latin typeface="Verdana"/>
                <a:cs typeface="Verdana"/>
              </a:rPr>
              <a:t>shot </a:t>
            </a:r>
            <a:r>
              <a:rPr sz="1100" b="1" i="1" spc="-90" dirty="0">
                <a:latin typeface="Verdana"/>
                <a:cs typeface="Verdana"/>
              </a:rPr>
              <a:t>on </a:t>
            </a:r>
            <a:r>
              <a:rPr sz="1100" b="1" i="1" spc="-10" dirty="0">
                <a:latin typeface="Verdana"/>
                <a:cs typeface="Verdana"/>
              </a:rPr>
              <a:t>a </a:t>
            </a:r>
            <a:r>
              <a:rPr sz="1100" b="1" i="1" spc="-75" dirty="0">
                <a:latin typeface="Verdana"/>
                <a:cs typeface="Verdana"/>
              </a:rPr>
              <a:t>model </a:t>
            </a:r>
            <a:r>
              <a:rPr sz="1100" b="1" i="1" spc="-120" dirty="0">
                <a:latin typeface="Verdana"/>
                <a:cs typeface="Verdana"/>
              </a:rPr>
              <a:t>OR</a:t>
            </a:r>
            <a:r>
              <a:rPr sz="1100" b="1" i="1" spc="110" dirty="0">
                <a:latin typeface="Verdana"/>
                <a:cs typeface="Verdana"/>
              </a:rPr>
              <a:t> </a:t>
            </a:r>
            <a:r>
              <a:rPr sz="1100" b="1" i="1" spc="-95" dirty="0">
                <a:latin typeface="Verdana"/>
                <a:cs typeface="Verdana"/>
              </a:rPr>
              <a:t>mannequin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202353"/>
            <a:ext cx="6958330" cy="6667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pc="-235" dirty="0"/>
              <a:t>DISCLAIMER</a:t>
            </a:r>
          </a:p>
          <a:p>
            <a:pPr marL="12700" marR="5080" algn="ctr">
              <a:lnSpc>
                <a:spcPct val="104200"/>
              </a:lnSpc>
              <a:spcBef>
                <a:spcPts val="20"/>
              </a:spcBef>
            </a:pPr>
            <a:r>
              <a:rPr sz="1200" spc="-190" dirty="0"/>
              <a:t>(PLEASE </a:t>
            </a:r>
            <a:r>
              <a:rPr sz="1200" spc="-170" dirty="0"/>
              <a:t>INCLUDE </a:t>
            </a:r>
            <a:r>
              <a:rPr sz="1200" spc="-155" dirty="0"/>
              <a:t>YOUR </a:t>
            </a:r>
            <a:r>
              <a:rPr sz="1200" spc="-195" dirty="0"/>
              <a:t>DIGITAL </a:t>
            </a:r>
            <a:r>
              <a:rPr sz="1200" spc="-185" dirty="0"/>
              <a:t>SIGNATURE </a:t>
            </a:r>
            <a:r>
              <a:rPr sz="1200" spc="-225" dirty="0"/>
              <a:t>IN </a:t>
            </a:r>
            <a:r>
              <a:rPr sz="1200" spc="-235" dirty="0"/>
              <a:t>THE </a:t>
            </a:r>
            <a:r>
              <a:rPr sz="1200" spc="-190" dirty="0"/>
              <a:t>BELOW </a:t>
            </a:r>
            <a:r>
              <a:rPr sz="1200" spc="-114" dirty="0"/>
              <a:t>BOX </a:t>
            </a:r>
            <a:r>
              <a:rPr sz="1200" spc="-200" dirty="0"/>
              <a:t>WHEN </a:t>
            </a:r>
            <a:r>
              <a:rPr sz="1200" spc="-165" dirty="0"/>
              <a:t>EMAILING </a:t>
            </a:r>
            <a:r>
              <a:rPr sz="1200" spc="-155" dirty="0"/>
              <a:t>YOUR </a:t>
            </a:r>
            <a:r>
              <a:rPr sz="1200" spc="-210" dirty="0"/>
              <a:t>ENTRY </a:t>
            </a:r>
            <a:r>
              <a:rPr sz="1200" spc="-165" dirty="0"/>
              <a:t>TO  </a:t>
            </a:r>
            <a:r>
              <a:rPr sz="1200" u="sng" spc="-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APPLY@IMGRELIANCE.COM</a:t>
            </a:r>
            <a:r>
              <a:rPr sz="1200" spc="-140" dirty="0">
                <a:solidFill>
                  <a:srgbClr val="0000FF"/>
                </a:solidFill>
                <a:hlinkClick r:id="rId2"/>
              </a:rPr>
              <a:t> </a:t>
            </a:r>
            <a:r>
              <a:rPr sz="1200" spc="-180" dirty="0"/>
              <a:t>FAILING </a:t>
            </a:r>
            <a:r>
              <a:rPr sz="1200" spc="-185" dirty="0"/>
              <a:t>WHICH </a:t>
            </a:r>
            <a:r>
              <a:rPr sz="1200" spc="-155" dirty="0"/>
              <a:t>YOUR </a:t>
            </a:r>
            <a:r>
              <a:rPr sz="1200" spc="-210" dirty="0"/>
              <a:t>ENTRY </a:t>
            </a:r>
            <a:r>
              <a:rPr sz="1200" spc="-180" dirty="0"/>
              <a:t>WOULD </a:t>
            </a:r>
            <a:r>
              <a:rPr sz="1200" spc="-210" dirty="0"/>
              <a:t>BE</a:t>
            </a:r>
            <a:r>
              <a:rPr sz="1200" spc="-55" dirty="0"/>
              <a:t> </a:t>
            </a:r>
            <a:r>
              <a:rPr sz="1200" spc="-204" dirty="0"/>
              <a:t>DISQUALIFIED)</a:t>
            </a:r>
            <a:endParaRPr sz="1200"/>
          </a:p>
        </p:txBody>
      </p:sp>
      <p:sp>
        <p:nvSpPr>
          <p:cNvPr id="3" name="object 3"/>
          <p:cNvSpPr txBox="1"/>
          <p:nvPr/>
        </p:nvSpPr>
        <p:spPr>
          <a:xfrm>
            <a:off x="2773725" y="5588570"/>
            <a:ext cx="6139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35" dirty="0">
                <a:solidFill>
                  <a:srgbClr val="262626"/>
                </a:solidFill>
                <a:latin typeface="Verdana"/>
                <a:cs typeface="Verdana"/>
              </a:rPr>
              <a:t>I</a:t>
            </a:r>
            <a:r>
              <a:rPr sz="1200" spc="-90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20" dirty="0">
                <a:solidFill>
                  <a:srgbClr val="262626"/>
                </a:solidFill>
                <a:latin typeface="Verdana"/>
                <a:cs typeface="Verdana"/>
              </a:rPr>
              <a:t>have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20" dirty="0">
                <a:solidFill>
                  <a:srgbClr val="262626"/>
                </a:solidFill>
                <a:latin typeface="Verdana"/>
                <a:cs typeface="Verdana"/>
              </a:rPr>
              <a:t>read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45" dirty="0">
                <a:solidFill>
                  <a:srgbClr val="262626"/>
                </a:solidFill>
                <a:latin typeface="Verdana"/>
                <a:cs typeface="Verdana"/>
              </a:rPr>
              <a:t>and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62626"/>
                </a:solidFill>
                <a:latin typeface="Verdana"/>
                <a:cs typeface="Verdana"/>
              </a:rPr>
              <a:t>understood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62626"/>
                </a:solidFill>
                <a:latin typeface="Verdana"/>
                <a:cs typeface="Verdana"/>
              </a:rPr>
              <a:t>the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262626"/>
                </a:solidFill>
                <a:latin typeface="Verdana"/>
                <a:cs typeface="Verdana"/>
              </a:rPr>
              <a:t>terms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262626"/>
                </a:solidFill>
                <a:latin typeface="Verdana"/>
                <a:cs typeface="Verdana"/>
              </a:rPr>
              <a:t>of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262626"/>
                </a:solidFill>
                <a:latin typeface="Verdana"/>
                <a:cs typeface="Verdana"/>
              </a:rPr>
              <a:t>entry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45" dirty="0">
                <a:solidFill>
                  <a:srgbClr val="262626"/>
                </a:solidFill>
                <a:latin typeface="Verdana"/>
                <a:cs typeface="Verdana"/>
              </a:rPr>
              <a:t>and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35" dirty="0">
                <a:solidFill>
                  <a:srgbClr val="262626"/>
                </a:solidFill>
                <a:latin typeface="Verdana"/>
                <a:cs typeface="Verdana"/>
              </a:rPr>
              <a:t>guidance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262626"/>
                </a:solidFill>
                <a:latin typeface="Verdana"/>
                <a:cs typeface="Verdana"/>
              </a:rPr>
              <a:t>notes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262626"/>
                </a:solidFill>
                <a:latin typeface="Verdana"/>
                <a:cs typeface="Verdana"/>
              </a:rPr>
              <a:t>set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262626"/>
                </a:solidFill>
                <a:latin typeface="Verdana"/>
                <a:cs typeface="Verdana"/>
              </a:rPr>
              <a:t>out</a:t>
            </a:r>
            <a:r>
              <a:rPr sz="1200" spc="-85" dirty="0">
                <a:solidFill>
                  <a:srgbClr val="262626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62626"/>
                </a:solidFill>
                <a:latin typeface="Verdana"/>
                <a:cs typeface="Verdana"/>
              </a:rPr>
              <a:t>above*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5353050"/>
            <a:ext cx="2133600" cy="685800"/>
          </a:xfrm>
          <a:custGeom>
            <a:avLst/>
            <a:gdLst/>
            <a:ahLst/>
            <a:cxnLst/>
            <a:rect l="l" t="t" r="r" b="b"/>
            <a:pathLst>
              <a:path w="2133600" h="685800">
                <a:moveTo>
                  <a:pt x="0" y="0"/>
                </a:moveTo>
                <a:lnTo>
                  <a:pt x="2133600" y="0"/>
                </a:lnTo>
                <a:lnTo>
                  <a:pt x="21336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9A4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7515" y="1010921"/>
            <a:ext cx="95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B3838"/>
                </a:solidFill>
                <a:latin typeface="Symbol"/>
                <a:cs typeface="Symbol"/>
              </a:rPr>
              <a:t></a:t>
            </a:r>
            <a:endParaRPr sz="1200" dirty="0">
              <a:latin typeface="Symbol"/>
              <a:cs typeface="Symbo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-55" dirty="0"/>
              <a:t>SUMMER/RESORT </a:t>
            </a:r>
            <a:r>
              <a:rPr spc="-70" dirty="0"/>
              <a:t>2020 </a:t>
            </a:r>
            <a:r>
              <a:rPr spc="-100" dirty="0"/>
              <a:t>- </a:t>
            </a:r>
            <a:r>
              <a:rPr spc="-30" dirty="0"/>
              <a:t>LAKME </a:t>
            </a:r>
            <a:r>
              <a:rPr spc="-55" dirty="0"/>
              <a:t>FASHION </a:t>
            </a:r>
            <a:r>
              <a:rPr spc="-65" dirty="0"/>
              <a:t>WEEK </a:t>
            </a:r>
            <a:r>
              <a:rPr spc="5" dirty="0"/>
              <a:t>AND </a:t>
            </a:r>
            <a:r>
              <a:rPr spc="-5" dirty="0"/>
              <a:t>DIAMOND </a:t>
            </a:r>
            <a:r>
              <a:rPr spc="-35" dirty="0"/>
              <a:t>PRODUCERS </a:t>
            </a:r>
            <a:r>
              <a:rPr spc="-50" dirty="0"/>
              <a:t>ASSOCIATION </a:t>
            </a:r>
            <a:r>
              <a:rPr spc="-90" dirty="0"/>
              <a:t>PRESENTS </a:t>
            </a:r>
            <a:r>
              <a:rPr spc="-95" dirty="0"/>
              <a:t>THE </a:t>
            </a:r>
            <a:r>
              <a:rPr spc="-45" dirty="0"/>
              <a:t>REAL CUT </a:t>
            </a:r>
            <a:r>
              <a:rPr spc="-60" dirty="0"/>
              <a:t>DESIGNER</a:t>
            </a:r>
            <a:r>
              <a:rPr spc="-55" dirty="0"/>
              <a:t> </a:t>
            </a:r>
            <a:r>
              <a:rPr spc="10" dirty="0"/>
              <a:t>PROGRAM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9691" y="980439"/>
            <a:ext cx="7905750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The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diamond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jewellery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designer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takes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full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onus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on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genuineness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45" dirty="0">
                <a:solidFill>
                  <a:srgbClr val="3B3838"/>
                </a:solidFill>
                <a:latin typeface="Verdana"/>
                <a:cs typeface="Verdana"/>
              </a:rPr>
              <a:t>and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originality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designs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submitted 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in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program. </a:t>
            </a: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applicant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confirms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that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designs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submitted has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not </a:t>
            </a:r>
            <a:r>
              <a:rPr sz="1200" spc="40" dirty="0">
                <a:solidFill>
                  <a:srgbClr val="3B3838"/>
                </a:solidFill>
                <a:latin typeface="Verdana"/>
                <a:cs typeface="Verdana"/>
              </a:rPr>
              <a:t>been </a:t>
            </a:r>
            <a:r>
              <a:rPr sz="1200" spc="95" dirty="0">
                <a:solidFill>
                  <a:srgbClr val="3B3838"/>
                </a:solidFill>
                <a:latin typeface="Verdana"/>
                <a:cs typeface="Verdana"/>
              </a:rPr>
              <a:t>a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part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 </a:t>
            </a: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any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previous 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design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contests/competitions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and/or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industry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awards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in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India</a:t>
            </a:r>
            <a:r>
              <a:rPr sz="1200" spc="-8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or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40" dirty="0">
                <a:solidFill>
                  <a:srgbClr val="3B3838"/>
                </a:solidFill>
                <a:latin typeface="Verdana"/>
                <a:cs typeface="Verdana"/>
              </a:rPr>
              <a:t>abroad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9691" y="2251926"/>
            <a:ext cx="7905750" cy="77328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applicant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further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confirms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that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in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5" dirty="0">
                <a:solidFill>
                  <a:srgbClr val="3B3838"/>
                </a:solidFill>
                <a:latin typeface="Verdana"/>
                <a:cs typeface="Verdana"/>
              </a:rPr>
              <a:t>event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applicant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getting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selected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for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showcasing the 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forthcoming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collection </a:t>
            </a:r>
            <a:r>
              <a:rPr sz="1200" spc="15" dirty="0">
                <a:solidFill>
                  <a:srgbClr val="3B3838"/>
                </a:solidFill>
                <a:latin typeface="Verdana"/>
                <a:cs typeface="Verdana"/>
              </a:rPr>
              <a:t>at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‘The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Real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Cut </a:t>
            </a:r>
            <a:r>
              <a:rPr sz="1200" spc="-165" dirty="0">
                <a:solidFill>
                  <a:srgbClr val="3B3838"/>
                </a:solidFill>
                <a:latin typeface="Verdana"/>
                <a:cs typeface="Verdana"/>
              </a:rPr>
              <a:t>–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Season </a:t>
            </a:r>
            <a:r>
              <a:rPr lang="en-US" sz="1200" dirty="0">
                <a:solidFill>
                  <a:srgbClr val="3B3838"/>
                </a:solidFill>
                <a:latin typeface="Verdana"/>
                <a:cs typeface="Verdana"/>
              </a:rPr>
              <a:t>3</a:t>
            </a:r>
            <a:r>
              <a:rPr sz="1200" dirty="0" smtClean="0">
                <a:solidFill>
                  <a:srgbClr val="3B3838"/>
                </a:solidFill>
                <a:latin typeface="Verdana"/>
                <a:cs typeface="Verdana"/>
              </a:rPr>
              <a:t>’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show </a:t>
            </a:r>
            <a:r>
              <a:rPr sz="1200" spc="15" dirty="0">
                <a:solidFill>
                  <a:srgbClr val="3B3838"/>
                </a:solidFill>
                <a:latin typeface="Verdana"/>
                <a:cs typeface="Verdana"/>
              </a:rPr>
              <a:t>at 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LFW </a:t>
            </a:r>
            <a:r>
              <a:rPr lang="en-US" sz="1200" spc="-90" dirty="0" smtClean="0">
                <a:solidFill>
                  <a:srgbClr val="3B3838"/>
                </a:solidFill>
                <a:latin typeface="Verdana"/>
                <a:cs typeface="Verdana"/>
              </a:rPr>
              <a:t>SR20</a:t>
            </a:r>
            <a:r>
              <a:rPr sz="1200" spc="-90" dirty="0" smtClean="0">
                <a:solidFill>
                  <a:srgbClr val="3B3838"/>
                </a:solidFill>
                <a:latin typeface="Verdana"/>
                <a:cs typeface="Verdana"/>
              </a:rPr>
              <a:t>,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applicant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takes </a:t>
            </a: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full  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responsibility </a:t>
            </a:r>
            <a:r>
              <a:rPr sz="1200" spc="-5" dirty="0">
                <a:solidFill>
                  <a:srgbClr val="3B3838"/>
                </a:solidFill>
                <a:latin typeface="Verdana"/>
                <a:cs typeface="Verdana"/>
              </a:rPr>
              <a:t>to </a:t>
            </a: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make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necessary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jewellery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available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for </a:t>
            </a:r>
            <a:r>
              <a:rPr sz="1200" spc="-100" dirty="0">
                <a:solidFill>
                  <a:srgbClr val="3B3838"/>
                </a:solidFill>
                <a:latin typeface="Verdana"/>
                <a:cs typeface="Verdana"/>
              </a:rPr>
              <a:t>16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models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for </a:t>
            </a: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fittings </a:t>
            </a:r>
            <a:r>
              <a:rPr sz="1200" spc="-70" dirty="0">
                <a:solidFill>
                  <a:srgbClr val="3B3838"/>
                </a:solidFill>
                <a:latin typeface="Verdana"/>
                <a:cs typeface="Verdana"/>
              </a:rPr>
              <a:t>session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for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show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in  </a:t>
            </a:r>
            <a:r>
              <a:rPr sz="1200" spc="15" dirty="0">
                <a:solidFill>
                  <a:srgbClr val="3B3838"/>
                </a:solidFill>
                <a:latin typeface="Verdana"/>
                <a:cs typeface="Verdana"/>
              </a:rPr>
              <a:t>Mumbai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3048000"/>
            <a:ext cx="95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B3838"/>
                </a:solidFill>
                <a:latin typeface="Symbol"/>
                <a:cs typeface="Symbol"/>
              </a:rPr>
              <a:t></a:t>
            </a:r>
            <a:endParaRPr sz="1200" dirty="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9691" y="3068944"/>
            <a:ext cx="7905750" cy="58124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The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diamond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jewellery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designer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shall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indemnify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organizers</a:t>
            </a:r>
            <a:r>
              <a:rPr sz="1200" spc="-7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Lakmé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Fashion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Week,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Diamond</a:t>
            </a:r>
            <a:r>
              <a:rPr sz="1200" spc="-7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Producers 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Association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45" dirty="0">
                <a:solidFill>
                  <a:srgbClr val="3B3838"/>
                </a:solidFill>
                <a:latin typeface="Verdana"/>
                <a:cs typeface="Verdana"/>
              </a:rPr>
              <a:t>and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any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other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stakeholder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involved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with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Lakmé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Fashion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Week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lang="en-US" sz="1200" spc="-50" dirty="0" smtClean="0">
                <a:solidFill>
                  <a:srgbClr val="3B3838"/>
                </a:solidFill>
                <a:latin typeface="Verdana"/>
                <a:cs typeface="Verdana"/>
              </a:rPr>
              <a:t>Summer/Resort 2020 </a:t>
            </a:r>
            <a:r>
              <a:rPr sz="1200" spc="-45" dirty="0" smtClean="0">
                <a:solidFill>
                  <a:srgbClr val="3B3838"/>
                </a:solidFill>
                <a:latin typeface="Verdana"/>
                <a:cs typeface="Verdana"/>
              </a:rPr>
              <a:t>with</a:t>
            </a:r>
            <a:r>
              <a:rPr sz="1200" spc="-55" dirty="0" smtClean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regards  </a:t>
            </a:r>
            <a:r>
              <a:rPr sz="1200" spc="-5" dirty="0">
                <a:solidFill>
                  <a:srgbClr val="3B3838"/>
                </a:solidFill>
                <a:latin typeface="Verdana"/>
                <a:cs typeface="Verdana"/>
              </a:rPr>
              <a:t>to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claims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plagiarism,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should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they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arise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in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future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200" y="3760471"/>
            <a:ext cx="95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B3838"/>
                </a:solidFill>
                <a:latin typeface="Symbol"/>
                <a:cs typeface="Symbol"/>
              </a:rPr>
              <a:t></a:t>
            </a:r>
            <a:endParaRPr sz="1200" dirty="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6618" y="3737650"/>
            <a:ext cx="7905750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Upon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final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selection,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selected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diamond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jewellery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designer </a:t>
            </a:r>
            <a:r>
              <a:rPr sz="1200" spc="-30" dirty="0">
                <a:solidFill>
                  <a:srgbClr val="3B3838"/>
                </a:solidFill>
                <a:latin typeface="Verdana"/>
                <a:cs typeface="Verdana"/>
              </a:rPr>
              <a:t>has </a:t>
            </a:r>
            <a:r>
              <a:rPr sz="1200" spc="-5" dirty="0">
                <a:solidFill>
                  <a:srgbClr val="3B3838"/>
                </a:solidFill>
                <a:latin typeface="Verdana"/>
                <a:cs typeface="Verdana"/>
              </a:rPr>
              <a:t>to take </a:t>
            </a:r>
            <a:r>
              <a:rPr sz="1200" spc="35" dirty="0">
                <a:solidFill>
                  <a:srgbClr val="3B3838"/>
                </a:solidFill>
                <a:latin typeface="Verdana"/>
                <a:cs typeface="Verdana"/>
              </a:rPr>
              <a:t>care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 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their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travel,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lodging  </a:t>
            </a:r>
            <a:r>
              <a:rPr sz="1200" spc="45" dirty="0">
                <a:solidFill>
                  <a:srgbClr val="3B3838"/>
                </a:solidFill>
                <a:latin typeface="Verdana"/>
                <a:cs typeface="Verdana"/>
              </a:rPr>
              <a:t>and</a:t>
            </a:r>
            <a:r>
              <a:rPr sz="1200" spc="-95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boarding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on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their</a:t>
            </a:r>
            <a:r>
              <a:rPr sz="1200" spc="-9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15" dirty="0">
                <a:solidFill>
                  <a:srgbClr val="3B3838"/>
                </a:solidFill>
                <a:latin typeface="Verdana"/>
                <a:cs typeface="Verdana"/>
              </a:rPr>
              <a:t>own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4394200"/>
            <a:ext cx="95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B3838"/>
                </a:solidFill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400" y="4238704"/>
            <a:ext cx="7905750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organizers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Lakmé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Fashion Week,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Diamond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Producers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Association </a:t>
            </a:r>
            <a:r>
              <a:rPr sz="1200" spc="45" dirty="0">
                <a:solidFill>
                  <a:srgbClr val="3B3838"/>
                </a:solidFill>
                <a:latin typeface="Verdana"/>
                <a:cs typeface="Verdana"/>
              </a:rPr>
              <a:t>and </a:t>
            </a: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any </a:t>
            </a:r>
            <a:r>
              <a:rPr sz="1200" spc="-25" dirty="0">
                <a:solidFill>
                  <a:srgbClr val="3B3838"/>
                </a:solidFill>
                <a:latin typeface="Verdana"/>
                <a:cs typeface="Verdana"/>
              </a:rPr>
              <a:t>other stakeholder 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involved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with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Lakmé </a:t>
            </a:r>
            <a:r>
              <a:rPr sz="1200" spc="-40" dirty="0">
                <a:solidFill>
                  <a:srgbClr val="3B3838"/>
                </a:solidFill>
                <a:latin typeface="Verdana"/>
                <a:cs typeface="Verdana"/>
              </a:rPr>
              <a:t>Fashion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Week </a:t>
            </a:r>
            <a:r>
              <a:rPr lang="en-US" sz="1200" spc="-50" dirty="0" smtClean="0">
                <a:solidFill>
                  <a:srgbClr val="3B3838"/>
                </a:solidFill>
                <a:latin typeface="Verdana"/>
                <a:cs typeface="Verdana"/>
              </a:rPr>
              <a:t>Summer/Resort 2020 </a:t>
            </a:r>
            <a:r>
              <a:rPr sz="1200" spc="5" dirty="0" smtClean="0">
                <a:solidFill>
                  <a:srgbClr val="3B3838"/>
                </a:solidFill>
                <a:latin typeface="Verdana"/>
                <a:cs typeface="Verdana"/>
              </a:rPr>
              <a:t>would </a:t>
            </a:r>
            <a:r>
              <a:rPr sz="1200" spc="-60" dirty="0">
                <a:solidFill>
                  <a:srgbClr val="3B3838"/>
                </a:solidFill>
                <a:latin typeface="Verdana"/>
                <a:cs typeface="Verdana"/>
              </a:rPr>
              <a:t>in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no </a:t>
            </a:r>
            <a:r>
              <a:rPr sz="1200" spc="-15" dirty="0">
                <a:solidFill>
                  <a:srgbClr val="3B3838"/>
                </a:solidFill>
                <a:latin typeface="Verdana"/>
                <a:cs typeface="Verdana"/>
              </a:rPr>
              <a:t>manner whatsoever </a:t>
            </a:r>
            <a:r>
              <a:rPr sz="1200" spc="65" dirty="0">
                <a:solidFill>
                  <a:srgbClr val="3B3838"/>
                </a:solidFill>
                <a:latin typeface="Verdana"/>
                <a:cs typeface="Verdana"/>
              </a:rPr>
              <a:t>be </a:t>
            </a:r>
            <a:r>
              <a:rPr sz="1200" spc="-35" dirty="0">
                <a:solidFill>
                  <a:srgbClr val="3B3838"/>
                </a:solidFill>
                <a:latin typeface="Verdana"/>
                <a:cs typeface="Verdana"/>
              </a:rPr>
              <a:t>responsible</a:t>
            </a:r>
            <a:r>
              <a:rPr sz="1200" spc="-11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for 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security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of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5" dirty="0">
                <a:solidFill>
                  <a:srgbClr val="3B3838"/>
                </a:solidFill>
                <a:latin typeface="Verdana"/>
                <a:cs typeface="Verdana"/>
              </a:rPr>
              <a:t>Diamond </a:t>
            </a:r>
            <a:r>
              <a:rPr sz="1200" spc="-20" dirty="0">
                <a:solidFill>
                  <a:srgbClr val="3B3838"/>
                </a:solidFill>
                <a:latin typeface="Verdana"/>
                <a:cs typeface="Verdana"/>
              </a:rPr>
              <a:t>Jewelry </a:t>
            </a:r>
            <a:r>
              <a:rPr sz="1200" spc="-5" dirty="0">
                <a:solidFill>
                  <a:srgbClr val="3B3838"/>
                </a:solidFill>
                <a:latin typeface="Verdana"/>
                <a:cs typeface="Verdana"/>
              </a:rPr>
              <a:t>sourced </a:t>
            </a:r>
            <a:r>
              <a:rPr sz="1200" dirty="0">
                <a:solidFill>
                  <a:srgbClr val="3B3838"/>
                </a:solidFill>
                <a:latin typeface="Verdana"/>
                <a:cs typeface="Verdana"/>
              </a:rPr>
              <a:t>by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selected </a:t>
            </a:r>
            <a:r>
              <a:rPr sz="1200" spc="-5" dirty="0">
                <a:solidFill>
                  <a:srgbClr val="3B3838"/>
                </a:solidFill>
                <a:latin typeface="Verdana"/>
                <a:cs typeface="Verdana"/>
              </a:rPr>
              <a:t>applicants. </a:t>
            </a:r>
            <a:r>
              <a:rPr sz="1200" spc="-65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55" dirty="0">
                <a:solidFill>
                  <a:srgbClr val="3B3838"/>
                </a:solidFill>
                <a:latin typeface="Verdana"/>
                <a:cs typeface="Verdana"/>
              </a:rPr>
              <a:t>responsibility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for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-45" dirty="0">
                <a:solidFill>
                  <a:srgbClr val="3B3838"/>
                </a:solidFill>
                <a:latin typeface="Verdana"/>
                <a:cs typeface="Verdana"/>
              </a:rPr>
              <a:t>security  </a:t>
            </a:r>
            <a:r>
              <a:rPr sz="1200" spc="-100" dirty="0">
                <a:solidFill>
                  <a:srgbClr val="3B3838"/>
                </a:solidFill>
                <a:latin typeface="Verdana"/>
                <a:cs typeface="Verdana"/>
              </a:rPr>
              <a:t>rests </a:t>
            </a:r>
            <a:r>
              <a:rPr sz="1200" spc="-50" dirty="0">
                <a:solidFill>
                  <a:srgbClr val="3B3838"/>
                </a:solidFill>
                <a:latin typeface="Verdana"/>
                <a:cs typeface="Verdana"/>
              </a:rPr>
              <a:t>solely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on </a:t>
            </a:r>
            <a:r>
              <a:rPr sz="1200" spc="-10" dirty="0">
                <a:solidFill>
                  <a:srgbClr val="3B3838"/>
                </a:solidFill>
                <a:latin typeface="Verdana"/>
                <a:cs typeface="Verdana"/>
              </a:rPr>
              <a:t>the </a:t>
            </a:r>
            <a:r>
              <a:rPr sz="1200" spc="10" dirty="0">
                <a:solidFill>
                  <a:srgbClr val="3B3838"/>
                </a:solidFill>
                <a:latin typeface="Verdana"/>
                <a:cs typeface="Verdana"/>
              </a:rPr>
              <a:t>selected</a:t>
            </a:r>
            <a:r>
              <a:rPr sz="1200" spc="-300" dirty="0">
                <a:solidFill>
                  <a:srgbClr val="3B3838"/>
                </a:solidFill>
                <a:latin typeface="Verdana"/>
                <a:cs typeface="Verdana"/>
              </a:rPr>
              <a:t> </a:t>
            </a:r>
            <a:r>
              <a:rPr sz="1200" spc="20" dirty="0">
                <a:solidFill>
                  <a:srgbClr val="3B3838"/>
                </a:solidFill>
                <a:latin typeface="Verdana"/>
                <a:cs typeface="Verdana"/>
              </a:rPr>
              <a:t>applicant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6" name="object 8"/>
          <p:cNvSpPr txBox="1"/>
          <p:nvPr/>
        </p:nvSpPr>
        <p:spPr>
          <a:xfrm>
            <a:off x="752764" y="1618469"/>
            <a:ext cx="7905750" cy="58124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lang="en-I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applicant confirms that the jewellery brand he/she is working or designing for is not selling lab-grown diamonds or </a:t>
            </a:r>
            <a:r>
              <a:rPr lang="en-IN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moissanites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 the same brand name or in the same retail store where natural diamonds are being </a:t>
            </a:r>
            <a:r>
              <a:rPr lang="en-I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sold</a:t>
            </a:r>
            <a:r>
              <a:rPr lang="en-I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I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/>
          <p:cNvSpPr txBox="1"/>
          <p:nvPr/>
        </p:nvSpPr>
        <p:spPr>
          <a:xfrm>
            <a:off x="437515" y="1600200"/>
            <a:ext cx="95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B3838"/>
                </a:solidFill>
                <a:latin typeface="Symbol"/>
                <a:cs typeface="Symbol"/>
              </a:rPr>
              <a:t></a:t>
            </a:r>
            <a:endParaRPr sz="1200" dirty="0">
              <a:latin typeface="Symbol"/>
              <a:cs typeface="Symbol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444499" y="2280285"/>
            <a:ext cx="95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B3838"/>
                </a:solidFill>
                <a:latin typeface="Symbol"/>
                <a:cs typeface="Symbol"/>
              </a:rPr>
              <a:t></a:t>
            </a:r>
            <a:endParaRPr sz="120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566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Verdana</vt:lpstr>
      <vt:lpstr>Office Theme</vt:lpstr>
      <vt:lpstr>&lt;INSERT COMPANY/JEWELLER NAME HERE&gt;</vt:lpstr>
      <vt:lpstr>PowerPoint Presentation</vt:lpstr>
      <vt:lpstr>PowerPoint Presentation</vt:lpstr>
      <vt:lpstr>DISCLAIMER (PLEASE INCLUDE YOUR DIGITAL SIGNATURE IN THE BELOW BOX WHEN EMAILING YOUR ENTRY TO  APPLY@IMGRELIANCE.COM FAILING WHICH YOUR ENTRY WOULD BE DISQUALIFIED)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COMPANY/JEWELLER NAME HERE&gt;</dc:title>
  <dc:creator>LFW Executive (Generic ID)</dc:creator>
  <cp:lastModifiedBy>Krishna Shanghvi (Intern)</cp:lastModifiedBy>
  <cp:revision>3</cp:revision>
  <dcterms:created xsi:type="dcterms:W3CDTF">2019-11-12T12:15:45Z</dcterms:created>
  <dcterms:modified xsi:type="dcterms:W3CDTF">2019-12-19T12:02:18Z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2019-11-12T00:00:00Z</vt:filetime>
  </property>
</Properties>
</file>